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660"/>
  </p:normalViewPr>
  <p:slideViewPr>
    <p:cSldViewPr>
      <p:cViewPr varScale="1">
        <p:scale>
          <a:sx n="95" d="100"/>
          <a:sy n="95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E9759-EDC8-475C-AB8C-8971BC011C0D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0FA7-F096-49CC-997F-45B96E4EED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Project-Virtual Whiteboard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&amp;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Whiteboard is convenient, but you can’t carry it around. </a:t>
            </a:r>
          </a:p>
          <a:p>
            <a:r>
              <a:rPr lang="en-US" sz="2400" dirty="0" smtClean="0"/>
              <a:t>Writing/Drawing </a:t>
            </a:r>
            <a:r>
              <a:rPr lang="en-US" sz="2400" dirty="0" smtClean="0"/>
              <a:t>in </a:t>
            </a:r>
            <a:r>
              <a:rPr lang="en-US" sz="2400" dirty="0" smtClean="0"/>
              <a:t>software </a:t>
            </a:r>
            <a:r>
              <a:rPr lang="en-US" sz="2400" dirty="0" smtClean="0"/>
              <a:t>is </a:t>
            </a:r>
            <a:r>
              <a:rPr lang="en-US" sz="2400" dirty="0" smtClean="0"/>
              <a:t>useful, </a:t>
            </a:r>
            <a:r>
              <a:rPr lang="en-US" sz="2400" dirty="0" smtClean="0"/>
              <a:t>but </a:t>
            </a:r>
            <a:r>
              <a:rPr lang="en-US" sz="2400" dirty="0" smtClean="0"/>
              <a:t>hard to draw with mouse</a:t>
            </a:r>
            <a:endParaRPr lang="en-US" sz="2400" dirty="0" smtClean="0"/>
          </a:p>
          <a:p>
            <a:r>
              <a:rPr lang="en-US" sz="2400" dirty="0" smtClean="0"/>
              <a:t>Why not combine them?</a:t>
            </a:r>
          </a:p>
          <a:p>
            <a:endParaRPr lang="en-US" sz="2400" dirty="0" smtClean="0"/>
          </a:p>
          <a:p>
            <a:r>
              <a:rPr lang="en-US" sz="2400" dirty="0" smtClean="0"/>
              <a:t>A portable projected whiteboard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Collaborative projected virtual whiteboard</a:t>
            </a:r>
          </a:p>
          <a:p>
            <a:pPr lvl="1"/>
            <a:r>
              <a:rPr lang="en-US" sz="2400" dirty="0" smtClean="0"/>
              <a:t>Link together through internet</a:t>
            </a:r>
          </a:p>
          <a:p>
            <a:pPr lvl="1"/>
            <a:r>
              <a:rPr lang="en-US" sz="2400" dirty="0" smtClean="0"/>
              <a:t>Share work with others around the world</a:t>
            </a:r>
          </a:p>
          <a:p>
            <a:pPr lvl="1"/>
            <a:r>
              <a:rPr lang="en-US" sz="2400" dirty="0" smtClean="0"/>
              <a:t>Projected, can set up using any flat surface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0671"/>
              </p:ext>
            </p:extLst>
          </p:nvPr>
        </p:nvGraphicFramePr>
        <p:xfrm>
          <a:off x="76200" y="1295400"/>
          <a:ext cx="8915399" cy="502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715"/>
                <a:gridCol w="1566443"/>
                <a:gridCol w="1411605"/>
                <a:gridCol w="1575436"/>
                <a:gridCol w="2362200"/>
              </a:tblGrid>
              <a:tr h="1027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Conventional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Whiteboard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Wii  </a:t>
                      </a:r>
                      <a:r>
                        <a:rPr lang="en-US" dirty="0" err="1" smtClean="0"/>
                        <a:t>Virtualboard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Whiteboard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Collaborative V-Board</a:t>
                      </a:r>
                      <a:endParaRPr lang="en-US" dirty="0"/>
                    </a:p>
                  </a:txBody>
                  <a:tcPr/>
                </a:tc>
              </a:tr>
              <a:tr h="595027">
                <a:tc>
                  <a:txBody>
                    <a:bodyPr/>
                    <a:lstStyle/>
                    <a:p>
                      <a:r>
                        <a:rPr lang="en-US" dirty="0" smtClean="0"/>
                        <a:t>Portability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95027">
                <a:tc>
                  <a:txBody>
                    <a:bodyPr/>
                    <a:lstStyle/>
                    <a:p>
                      <a:r>
                        <a:rPr lang="en-US" dirty="0" smtClean="0"/>
                        <a:t>User Friendliness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95027"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95027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 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95027">
                <a:tc>
                  <a:txBody>
                    <a:bodyPr/>
                    <a:lstStyle/>
                    <a:p>
                      <a:r>
                        <a:rPr lang="en-US" dirty="0" smtClean="0"/>
                        <a:t>Scalability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1027033">
                <a:tc>
                  <a:txBody>
                    <a:bodyPr/>
                    <a:lstStyle/>
                    <a:p>
                      <a:r>
                        <a:rPr lang="en-US" dirty="0" smtClean="0"/>
                        <a:t>Ease of Setup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✖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2800" dirty="0" smtClean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1800" b="1" dirty="0" err="1" smtClean="0"/>
              <a:t>Trackable</a:t>
            </a:r>
            <a:r>
              <a:rPr lang="en-US" sz="1800" b="1" dirty="0" smtClean="0"/>
              <a:t> light </a:t>
            </a:r>
            <a:r>
              <a:rPr lang="en-US" sz="1800" b="1" dirty="0" smtClean="0"/>
              <a:t>source</a:t>
            </a:r>
            <a:endParaRPr lang="en-US" sz="1800" dirty="0"/>
          </a:p>
          <a:p>
            <a:pPr lvl="1"/>
            <a:r>
              <a:rPr lang="en-US" sz="1800" dirty="0" smtClean="0"/>
              <a:t>LED </a:t>
            </a:r>
            <a:r>
              <a:rPr lang="en-US" sz="1800" dirty="0" smtClean="0"/>
              <a:t>device </a:t>
            </a:r>
            <a:r>
              <a:rPr lang="en-US" sz="1800" dirty="0" err="1" smtClean="0"/>
              <a:t>trackable</a:t>
            </a:r>
            <a:r>
              <a:rPr lang="en-US" sz="1800" dirty="0" smtClean="0"/>
              <a:t> by a smartphone camera</a:t>
            </a:r>
            <a:endParaRPr lang="en-US" sz="1800" dirty="0" smtClean="0"/>
          </a:p>
          <a:p>
            <a:r>
              <a:rPr lang="en-US" sz="1800" b="1" dirty="0" smtClean="0"/>
              <a:t>Fixed boundary light </a:t>
            </a:r>
            <a:r>
              <a:rPr lang="en-US" sz="1800" b="1" dirty="0" smtClean="0"/>
              <a:t>source</a:t>
            </a:r>
            <a:endParaRPr lang="en-US" sz="1800" dirty="0"/>
          </a:p>
          <a:p>
            <a:pPr lvl="1"/>
            <a:r>
              <a:rPr lang="en-US" sz="1800" dirty="0" smtClean="0"/>
              <a:t>LED devices at the four corners to indicate projected board boundary</a:t>
            </a:r>
          </a:p>
          <a:p>
            <a:r>
              <a:rPr lang="en-US" sz="1800" b="1" dirty="0" smtClean="0"/>
              <a:t>Smartphone</a:t>
            </a:r>
          </a:p>
          <a:p>
            <a:pPr lvl="1"/>
            <a:r>
              <a:rPr lang="en-US" sz="1800" dirty="0" smtClean="0"/>
              <a:t>Perform image processing from captured video</a:t>
            </a:r>
          </a:p>
          <a:p>
            <a:pPr lvl="1"/>
            <a:r>
              <a:rPr lang="en-US" sz="1800" dirty="0" smtClean="0"/>
              <a:t>Render LED sources</a:t>
            </a:r>
            <a:endParaRPr lang="en-US" sz="1800" dirty="0"/>
          </a:p>
          <a:p>
            <a:r>
              <a:rPr lang="en-US" sz="1800" dirty="0" smtClean="0"/>
              <a:t> </a:t>
            </a:r>
            <a:r>
              <a:rPr lang="en-US" sz="1800" b="1" dirty="0" smtClean="0"/>
              <a:t>Central server board</a:t>
            </a:r>
          </a:p>
          <a:p>
            <a:pPr lvl="1"/>
            <a:r>
              <a:rPr lang="en-US" sz="1800" dirty="0" smtClean="0"/>
              <a:t>Process rendered output from smartphone into a display</a:t>
            </a:r>
          </a:p>
          <a:p>
            <a:pPr lvl="1"/>
            <a:r>
              <a:rPr lang="en-US" sz="1800" dirty="0" smtClean="0"/>
              <a:t>Connect to the internet and communicate with other Virtual Whiteboards</a:t>
            </a:r>
            <a:endParaRPr lang="en-US" sz="1800" dirty="0"/>
          </a:p>
          <a:p>
            <a:r>
              <a:rPr lang="en-US" sz="1800" b="1" dirty="0" smtClean="0"/>
              <a:t>Projector</a:t>
            </a:r>
          </a:p>
          <a:p>
            <a:pPr lvl="1"/>
            <a:r>
              <a:rPr lang="en-US" sz="1800" dirty="0" smtClean="0"/>
              <a:t>Project information from server board</a:t>
            </a:r>
          </a:p>
          <a:p>
            <a:pPr lvl="1"/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Each server board creates a local virtual </a:t>
            </a:r>
            <a:r>
              <a:rPr lang="en-US" sz="1800" dirty="0" smtClean="0"/>
              <a:t>whiteboard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dirty="0" smtClean="0"/>
              <a:t>Server </a:t>
            </a:r>
            <a:r>
              <a:rPr lang="en-US" sz="1800" dirty="0" smtClean="0"/>
              <a:t>boards connect </a:t>
            </a:r>
            <a:r>
              <a:rPr lang="en-US" sz="1800" dirty="0" smtClean="0"/>
              <a:t>together through internet.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r>
              <a:rPr lang="en-US" sz="1800" b="1" dirty="0"/>
              <a:t>Hardware: </a:t>
            </a:r>
            <a:endParaRPr lang="en-US" sz="1800" dirty="0"/>
          </a:p>
          <a:p>
            <a:pPr lvl="1"/>
            <a:r>
              <a:rPr lang="en-US" sz="1400" dirty="0"/>
              <a:t>LED pen </a:t>
            </a:r>
            <a:r>
              <a:rPr lang="en-US" sz="1400" dirty="0" smtClean="0"/>
              <a:t>(act like a marker) </a:t>
            </a:r>
            <a:r>
              <a:rPr lang="en-US" sz="1400" dirty="0"/>
              <a:t>CLIENT </a:t>
            </a:r>
            <a:r>
              <a:rPr lang="en-US" sz="1400" dirty="0" smtClean="0"/>
              <a:t>END</a:t>
            </a:r>
          </a:p>
          <a:p>
            <a:pPr lvl="2"/>
            <a:r>
              <a:rPr lang="en-US" sz="1400" dirty="0" smtClean="0"/>
              <a:t>Red/Purple LED light</a:t>
            </a:r>
          </a:p>
          <a:p>
            <a:pPr lvl="2"/>
            <a:r>
              <a:rPr lang="en-US" sz="1400" dirty="0" smtClean="0"/>
              <a:t>9V battery, 9V battery cap</a:t>
            </a:r>
          </a:p>
          <a:p>
            <a:pPr lvl="2"/>
            <a:r>
              <a:rPr lang="en-US" sz="1400" dirty="0" smtClean="0"/>
              <a:t>Resistors</a:t>
            </a:r>
            <a:endParaRPr lang="en-US" sz="1400" dirty="0"/>
          </a:p>
          <a:p>
            <a:pPr lvl="1"/>
            <a:r>
              <a:rPr lang="en-US" sz="1400" dirty="0"/>
              <a:t>Android phone (for image capturing and some image processing) CLIENT END</a:t>
            </a:r>
          </a:p>
          <a:p>
            <a:pPr lvl="1"/>
            <a:r>
              <a:rPr lang="en-US" sz="1400" dirty="0" err="1"/>
              <a:t>BeagleBoard-xM</a:t>
            </a:r>
            <a:r>
              <a:rPr lang="en-US" sz="1400" dirty="0"/>
              <a:t> (for combining clients’ information) SERVER </a:t>
            </a:r>
            <a:r>
              <a:rPr lang="en-US" sz="1400" dirty="0" smtClean="0"/>
              <a:t>END</a:t>
            </a:r>
            <a:endParaRPr lang="en-US" sz="1400" dirty="0"/>
          </a:p>
          <a:p>
            <a:pPr lvl="1"/>
            <a:r>
              <a:rPr lang="en-US" sz="1400" dirty="0"/>
              <a:t>Projector/screen (display output)</a:t>
            </a:r>
          </a:p>
          <a:p>
            <a:endParaRPr lang="en-US" sz="1800" dirty="0"/>
          </a:p>
          <a:p>
            <a:r>
              <a:rPr lang="en-US" sz="1800" b="1" dirty="0"/>
              <a:t>Software: </a:t>
            </a:r>
            <a:endParaRPr lang="en-US" sz="1800" dirty="0"/>
          </a:p>
          <a:p>
            <a:pPr lvl="1"/>
            <a:r>
              <a:rPr lang="en-US" sz="1600" dirty="0"/>
              <a:t>Android </a:t>
            </a:r>
            <a:r>
              <a:rPr lang="en-US" sz="1600" dirty="0" smtClean="0"/>
              <a:t>SDK 2.3 </a:t>
            </a:r>
            <a:r>
              <a:rPr lang="en-US" sz="1600" dirty="0"/>
              <a:t>(Phones/Clients)</a:t>
            </a:r>
          </a:p>
          <a:p>
            <a:pPr lvl="1"/>
            <a:r>
              <a:rPr lang="en-US" sz="1600" dirty="0" err="1"/>
              <a:t>Ubuntu</a:t>
            </a:r>
            <a:r>
              <a:rPr lang="en-US" sz="1600" dirty="0"/>
              <a:t>/C (</a:t>
            </a:r>
            <a:r>
              <a:rPr lang="en-US" sz="1600" dirty="0" err="1"/>
              <a:t>BeagleBoard-xM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USB </a:t>
            </a:r>
            <a:r>
              <a:rPr lang="en-US" sz="1600" dirty="0" smtClean="0"/>
              <a:t>Driver, </a:t>
            </a:r>
            <a:r>
              <a:rPr lang="en-US" sz="1600" dirty="0" err="1" smtClean="0"/>
              <a:t>libusb</a:t>
            </a:r>
            <a:endParaRPr lang="en-US" sz="1600" dirty="0"/>
          </a:p>
          <a:p>
            <a:endParaRPr lang="en-US" sz="1800" dirty="0"/>
          </a:p>
          <a:p>
            <a:r>
              <a:rPr lang="en-US" sz="1800" b="1" dirty="0"/>
              <a:t>Protocols:</a:t>
            </a:r>
            <a:endParaRPr lang="en-US" sz="1800" dirty="0"/>
          </a:p>
          <a:p>
            <a:pPr lvl="1"/>
            <a:r>
              <a:rPr lang="en-US" sz="1400" dirty="0" smtClean="0"/>
              <a:t>USB</a:t>
            </a:r>
            <a:endParaRPr lang="en-US" sz="1400" dirty="0"/>
          </a:p>
          <a:p>
            <a:pPr lvl="1"/>
            <a:r>
              <a:rPr lang="en-US" sz="1400" dirty="0"/>
              <a:t>Wi-Fi </a:t>
            </a:r>
          </a:p>
          <a:p>
            <a:pPr lvl="1"/>
            <a:r>
              <a:rPr lang="en-US" sz="1400" dirty="0"/>
              <a:t>VGA/DVI video output (from </a:t>
            </a:r>
            <a:r>
              <a:rPr lang="en-US" sz="1400" dirty="0" err="1"/>
              <a:t>BeagleBoard</a:t>
            </a:r>
            <a:r>
              <a:rPr lang="en-US" sz="1400" dirty="0"/>
              <a:t> to projector)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5181600"/>
            <a:ext cx="25146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BeagleBoard</a:t>
            </a:r>
            <a:endParaRPr lang="en-US" dirty="0" smtClean="0"/>
          </a:p>
          <a:p>
            <a:pPr algn="ctr"/>
            <a:r>
              <a:rPr lang="en-US" dirty="0" smtClean="0"/>
              <a:t>(Construct output)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85800" y="1447800"/>
            <a:ext cx="5562600" cy="1143000"/>
            <a:chOff x="685800" y="1436914"/>
            <a:chExt cx="6096000" cy="1088572"/>
          </a:xfrm>
        </p:grpSpPr>
        <p:sp>
          <p:nvSpPr>
            <p:cNvPr id="12" name="Rectangle 11"/>
            <p:cNvSpPr/>
            <p:nvPr/>
          </p:nvSpPr>
          <p:spPr>
            <a:xfrm>
              <a:off x="685800" y="1436914"/>
              <a:ext cx="6096000" cy="10885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267200" y="1524000"/>
              <a:ext cx="22860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Phone</a:t>
              </a:r>
            </a:p>
            <a:p>
              <a:pPr algn="ctr"/>
              <a:r>
                <a:rPr lang="en-US" dirty="0" smtClean="0"/>
                <a:t>(capturing &amp; processing images)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838200" y="1676400"/>
              <a:ext cx="16764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LED Pen</a:t>
              </a:r>
            </a:p>
            <a:p>
              <a:pPr algn="ctr"/>
              <a:r>
                <a:rPr lang="en-US" dirty="0" smtClean="0"/>
                <a:t>(light source)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3"/>
              <a:endCxn id="4" idx="1"/>
            </p:cNvCxnSpPr>
            <p:nvPr/>
          </p:nvCxnSpPr>
          <p:spPr>
            <a:xfrm>
              <a:off x="2514600" y="1943100"/>
              <a:ext cx="17526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971800" y="1600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Light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324600" y="175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 End 1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85800" y="2667000"/>
            <a:ext cx="5562600" cy="1143000"/>
            <a:chOff x="685800" y="1436914"/>
            <a:chExt cx="6096000" cy="1088572"/>
          </a:xfrm>
        </p:grpSpPr>
        <p:sp>
          <p:nvSpPr>
            <p:cNvPr id="22" name="Rectangle 21"/>
            <p:cNvSpPr/>
            <p:nvPr/>
          </p:nvSpPr>
          <p:spPr>
            <a:xfrm>
              <a:off x="685800" y="1436914"/>
              <a:ext cx="6096000" cy="10885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67200" y="1524000"/>
              <a:ext cx="22860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Phone</a:t>
              </a:r>
            </a:p>
            <a:p>
              <a:pPr algn="ctr"/>
              <a:r>
                <a:rPr lang="en-US" dirty="0" smtClean="0"/>
                <a:t>(capturing &amp; processing images)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38200" y="1676400"/>
              <a:ext cx="1676400" cy="533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LED Pen</a:t>
              </a:r>
            </a:p>
            <a:p>
              <a:pPr algn="ctr"/>
              <a:r>
                <a:rPr lang="en-US" dirty="0" smtClean="0"/>
                <a:t>(light source)</a:t>
              </a:r>
              <a:endParaRPr lang="en-US" dirty="0"/>
            </a:p>
          </p:txBody>
        </p:sp>
        <p:cxnSp>
          <p:nvCxnSpPr>
            <p:cNvPr id="25" name="Straight Arrow Connector 24"/>
            <p:cNvCxnSpPr>
              <a:stCxn id="24" idx="3"/>
              <a:endCxn id="23" idx="1"/>
            </p:cNvCxnSpPr>
            <p:nvPr/>
          </p:nvCxnSpPr>
          <p:spPr>
            <a:xfrm>
              <a:off x="2514600" y="1943100"/>
              <a:ext cx="17526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971800" y="1600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Light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400800" y="297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 End 2</a:t>
            </a:r>
          </a:p>
        </p:txBody>
      </p:sp>
      <p:cxnSp>
        <p:nvCxnSpPr>
          <p:cNvPr id="29" name="Elbow Connector 28"/>
          <p:cNvCxnSpPr/>
          <p:nvPr/>
        </p:nvCxnSpPr>
        <p:spPr>
          <a:xfrm rot="10800000" flipH="1" flipV="1">
            <a:off x="685800" y="2209800"/>
            <a:ext cx="2514600" cy="3619500"/>
          </a:xfrm>
          <a:prstGeom prst="bentConnector3">
            <a:avLst>
              <a:gd name="adj1" fmla="val -2097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 flipH="1" flipV="1">
            <a:off x="685800" y="2971800"/>
            <a:ext cx="2514600" cy="2400300"/>
          </a:xfrm>
          <a:prstGeom prst="bentConnector3">
            <a:avLst>
              <a:gd name="adj1" fmla="val -90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72135" y="3962400"/>
            <a:ext cx="461665" cy="457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…...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667000" y="5410200"/>
            <a:ext cx="461665" cy="457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dirty="0" smtClean="0"/>
              <a:t>…...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733800" y="4724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End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90600" y="4953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USB/Wi-Fi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248400" y="4191000"/>
            <a:ext cx="25146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Projector</a:t>
            </a:r>
            <a:endParaRPr lang="en-US" dirty="0"/>
          </a:p>
        </p:txBody>
      </p:sp>
      <p:cxnSp>
        <p:nvCxnSpPr>
          <p:cNvPr id="39" name="Elbow Connector 38"/>
          <p:cNvCxnSpPr>
            <a:stCxn id="5" idx="3"/>
            <a:endCxn id="37" idx="1"/>
          </p:cNvCxnSpPr>
          <p:nvPr/>
        </p:nvCxnSpPr>
        <p:spPr>
          <a:xfrm flipV="1">
            <a:off x="5715000" y="4648200"/>
            <a:ext cx="533400" cy="990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19800" y="556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VGA/DVI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&amp; mitigation plan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290726"/>
              </p:ext>
            </p:extLst>
          </p:nvPr>
        </p:nvGraphicFramePr>
        <p:xfrm>
          <a:off x="457200" y="1600200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mitigation  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Communication </a:t>
                      </a:r>
                      <a:r>
                        <a:rPr lang="en-US" dirty="0" smtClean="0"/>
                        <a:t>between phone and board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does not work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mitigation plan, this is the key component of our project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</a:t>
                      </a:r>
                      <a:r>
                        <a:rPr lang="en-US" dirty="0" smtClean="0"/>
                        <a:t>-Fi</a:t>
                      </a:r>
                      <a:r>
                        <a:rPr lang="en-US" baseline="0" dirty="0" smtClean="0"/>
                        <a:t> communication between multiple boards </a:t>
                      </a:r>
                      <a:r>
                        <a:rPr lang="en-US" baseline="0" dirty="0" smtClean="0"/>
                        <a:t>does not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Seek</a:t>
                      </a:r>
                      <a:r>
                        <a:rPr lang="en-US" baseline="0" dirty="0" smtClean="0"/>
                        <a:t> alternate communication protocols through smartphones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Significant lag between user input and</a:t>
                      </a:r>
                      <a:r>
                        <a:rPr lang="en-US" baseline="0" dirty="0" smtClean="0"/>
                        <a:t> board </a:t>
                      </a:r>
                      <a:r>
                        <a:rPr lang="en-US" baseline="0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Redistribute workload between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baseline="0" dirty="0" err="1" smtClean="0"/>
                        <a:t>smartphone</a:t>
                      </a:r>
                      <a:r>
                        <a:rPr lang="en-US" baseline="0" dirty="0" smtClean="0"/>
                        <a:t> and the board.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Smartphone </a:t>
                      </a:r>
                      <a:r>
                        <a:rPr lang="en-US" dirty="0" smtClean="0"/>
                        <a:t>may not be able to pick up LED information </a:t>
                      </a:r>
                      <a:r>
                        <a:rPr lang="en-US" dirty="0" smtClean="0"/>
                        <a:t>correctly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a better</a:t>
                      </a:r>
                      <a:r>
                        <a:rPr lang="en-US" baseline="0" dirty="0" smtClean="0"/>
                        <a:t> algorithm to track the LED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LED is not bright enough to be picked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0" dirty="0" smtClean="0"/>
                        <a:t> a laser as the light source.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Concurrency problem between multiple</a:t>
                      </a:r>
                      <a:r>
                        <a:rPr lang="en-US" baseline="0" dirty="0" smtClean="0"/>
                        <a:t> boards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Introduce more locking, trade speed for correctness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453</Words>
  <Application>Microsoft Macintosh PowerPoint</Application>
  <PresentationFormat>On-screen Show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Team 22</vt:lpstr>
      <vt:lpstr>Concept &amp; Motivation</vt:lpstr>
      <vt:lpstr>Competitive Analysis</vt:lpstr>
      <vt:lpstr>Requirements</vt:lpstr>
      <vt:lpstr>Technical Specifications</vt:lpstr>
      <vt:lpstr>Architecture</vt:lpstr>
      <vt:lpstr>Risk &amp; mitigation plan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22</dc:title>
  <dc:creator>Rui</dc:creator>
  <cp:lastModifiedBy>Leo</cp:lastModifiedBy>
  <cp:revision>31</cp:revision>
  <dcterms:created xsi:type="dcterms:W3CDTF">2012-02-14T17:36:56Z</dcterms:created>
  <dcterms:modified xsi:type="dcterms:W3CDTF">2012-02-20T05:55:30Z</dcterms:modified>
</cp:coreProperties>
</file>